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3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Bold" panose="020F0502020204030203" pitchFamily="34" charset="0"/>
      <p:bold r:id="rId18"/>
    </p:embeddedFont>
    <p:embeddedFont>
      <p:font typeface="Tw Cen MT" panose="020B0602020104020603" pitchFamily="34" charset="0"/>
      <p:regular r:id="rId19"/>
      <p:bold r:id="rId20"/>
      <p:italic r:id="rId21"/>
      <p:boldItalic r:id="rId22"/>
    </p:embeddedFont>
    <p:embeddedFont>
      <p:font typeface="Tw Cen MT Condensed" panose="020B0606020104020203" pitchFamily="34" charset="0"/>
      <p:regular r:id="rId23"/>
      <p:bold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7F48E6-54AD-48FC-AE92-DE919854974D}" v="174" dt="2025-04-17T12:33:38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257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2160"/>
            </a:lvl4pPr>
            <a:lvl5pPr marL="2194560" indent="0" algn="ctr">
              <a:buNone/>
              <a:defRPr sz="2160"/>
            </a:lvl5pPr>
            <a:lvl6pPr marL="2743200" indent="0" algn="ctr">
              <a:buNone/>
              <a:defRPr sz="2160"/>
            </a:lvl6pPr>
            <a:lvl7pPr marL="3291840" indent="0" algn="ctr">
              <a:buNone/>
              <a:defRPr sz="2160"/>
            </a:lvl7pPr>
            <a:lvl8pPr marL="3840480" indent="0" algn="ctr">
              <a:buNone/>
              <a:defRPr sz="2160"/>
            </a:lvl8pPr>
            <a:lvl9pPr marL="4389120" indent="0" algn="ctr">
              <a:buNone/>
              <a:defRPr sz="21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BDF68E2-58F2-4D09-BE8B-E3BD06533059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738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712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914400"/>
            <a:ext cx="3154680" cy="649224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88721" y="914400"/>
            <a:ext cx="9098280" cy="649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2070080" y="71116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2489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38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469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452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660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899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788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002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94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7978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268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812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41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5486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1"/>
            <a:ext cx="14630400" cy="54864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4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b="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32720" y="5952164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348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8952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87184" y="2743200"/>
            <a:ext cx="5705856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146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760" b="0" cap="none" baseline="0">
                <a:solidFill>
                  <a:schemeClr val="accent1"/>
                </a:solidFill>
                <a:latin typeface="+mn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8954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189066" y="2615563"/>
            <a:ext cx="5705856" cy="98755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76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marL="0" lvl="0" indent="0" algn="l" defTabSz="1097280" rtl="0" eaLnBrk="1" latinLnBrk="0" hangingPunct="1">
              <a:lnSpc>
                <a:spcPct val="90000"/>
              </a:lnSpc>
              <a:spcBef>
                <a:spcPts val="216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89066" y="3561346"/>
            <a:ext cx="5705856" cy="4009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793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578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109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28954" y="565811"/>
            <a:ext cx="5266944" cy="208483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987552"/>
            <a:ext cx="6814109" cy="622157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954" y="2709007"/>
            <a:ext cx="5266944" cy="4514753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720"/>
              </a:spcBef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955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5952166"/>
            <a:ext cx="9326880" cy="1755648"/>
          </a:xfrm>
        </p:spPr>
        <p:txBody>
          <a:bodyPr anchor="ctr">
            <a:normAutofit/>
          </a:bodyPr>
          <a:lstStyle>
            <a:lvl1pPr algn="r">
              <a:defRPr sz="6000" spc="24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4626742" cy="5486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32720" y="5952166"/>
            <a:ext cx="3840480" cy="175564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6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064212" y="6316927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963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8954" y="702259"/>
            <a:ext cx="11664086" cy="1799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954" y="2743200"/>
            <a:ext cx="11664088" cy="482803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8955" y="7764845"/>
            <a:ext cx="258497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8624D31-43A5-475A-80CF-332C9F6DCF35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519" y="7764845"/>
            <a:ext cx="7081751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04800" y="7764845"/>
            <a:ext cx="1168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991589"/>
            <a:ext cx="0" cy="10972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51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</p:sldLayoutIdLst>
  <p:hf sldNum="0" hdr="0" ftr="0" dt="0"/>
  <p:txStyles>
    <p:titleStyle>
      <a:lvl1pPr algn="l" defTabSz="1097280" rtl="0" eaLnBrk="1" latinLnBrk="0" hangingPunct="1">
        <a:lnSpc>
          <a:spcPct val="80000"/>
        </a:lnSpc>
        <a:spcBef>
          <a:spcPct val="0"/>
        </a:spcBef>
        <a:buNone/>
        <a:defRPr sz="6000" kern="1200" cap="all" spc="12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318211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71323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1272845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1459382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1634947" indent="-164592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shkar0018/PYTHON/blob/main/python%20project%20code/GAME.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7854" y="1037063"/>
            <a:ext cx="8329961" cy="2890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Advance Libraries:Use of Libraries: NumPy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14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Foundation of Scientific Computing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 stands as the cornerstone of scientific computing in Python.</a:t>
            </a:r>
            <a:br>
              <a:rPr lang="en-US" sz="24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</a:br>
            <a:endParaRPr lang="en-US" sz="240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51B89-4692-5D0D-7572-2787E793A91C}"/>
              </a:ext>
            </a:extLst>
          </p:cNvPr>
          <p:cNvSpPr txBox="1"/>
          <p:nvPr/>
        </p:nvSpPr>
        <p:spPr>
          <a:xfrm>
            <a:off x="1126273" y="5542155"/>
            <a:ext cx="618892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Name:-Pushkar </a:t>
            </a:r>
            <a:r>
              <a:rPr lang="en-US" sz="2000" dirty="0" err="1"/>
              <a:t>Domadiya</a:t>
            </a:r>
            <a:br>
              <a:rPr lang="en-US" sz="2000" dirty="0"/>
            </a:br>
            <a:r>
              <a:rPr lang="en-US" sz="2000" dirty="0"/>
              <a:t>Class:-ASOIT_4_IT_B</a:t>
            </a:r>
          </a:p>
          <a:p>
            <a:r>
              <a:rPr lang="en-US" sz="2000" dirty="0"/>
              <a:t>Enroll no:- 2302031000134</a:t>
            </a:r>
            <a:endParaRPr lang="en-I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0156" y="831532"/>
            <a:ext cx="54942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Future of NumPy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6035635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44746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44746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3754993"/>
            <a:ext cx="7825621" cy="75558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6035635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809506" y="3264575"/>
            <a:ext cx="2974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Ongoing Developments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3754993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Community contributions enhancing NumPy.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224576" y="2232779"/>
            <a:ext cx="2835235" cy="444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Hardware Integration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224576" y="2677239"/>
            <a:ext cx="2920484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Integration with GPUs for faster processing.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649737" y="2232778"/>
            <a:ext cx="2755849" cy="115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Versatility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570349" y="2677238"/>
            <a:ext cx="2920485" cy="53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NumPy's power and versatility summarized.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916126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Learning Resources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30997" y="37549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Resources for learning more about NumPy.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762C3-5922-30BB-800C-4E6C73BD525D}"/>
              </a:ext>
            </a:extLst>
          </p:cNvPr>
          <p:cNvSpPr txBox="1"/>
          <p:nvPr/>
        </p:nvSpPr>
        <p:spPr>
          <a:xfrm>
            <a:off x="1750742" y="1862254"/>
            <a:ext cx="10181064" cy="53860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/>
              <a:t>GitHub Link :</a:t>
            </a:r>
            <a:r>
              <a:rPr lang="en-US" sz="2800" dirty="0">
                <a:solidFill>
                  <a:schemeClr val="accent2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project code</a:t>
            </a:r>
            <a:endParaRPr lang="en-US" sz="2800" dirty="0">
              <a:solidFill>
                <a:schemeClr val="accent2"/>
              </a:solidFill>
            </a:endParaRPr>
          </a:p>
          <a:p>
            <a:endParaRPr lang="en-US" sz="2800" u="sng" dirty="0">
              <a:solidFill>
                <a:schemeClr val="accent2"/>
              </a:solidFill>
            </a:endParaRPr>
          </a:p>
          <a:p>
            <a:pPr algn="ctr"/>
            <a:endParaRPr lang="en-US" sz="9600" dirty="0"/>
          </a:p>
          <a:p>
            <a:pPr algn="ctr"/>
            <a:endParaRPr lang="en-US" sz="9600" dirty="0"/>
          </a:p>
          <a:p>
            <a:pPr algn="ctr"/>
            <a:r>
              <a:rPr lang="en-US" sz="9600" dirty="0"/>
              <a:t>THANK YOU</a:t>
            </a:r>
            <a:endParaRPr lang="en-IN" sz="9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5912" y="1198840"/>
            <a:ext cx="54384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What is NumPy?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1854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 is the core library for numerical computing in Python. It features a multi-dimensional array object, known as ndarray. NumPy also provides tools for integrating C/C++ and Fortran code. As an open-source library, it's widely adopted in the scientific community.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50293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8215" y="670203"/>
            <a:ext cx="7228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Features and Advantages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742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01680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974294"/>
            <a:ext cx="3771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Speed: Vectorized Operations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46471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 offers vectorized operations that perform calculations 10-100x faster than Python lists.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371498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3672483"/>
            <a:ext cx="51033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Memory Efficiency: Contiguous Memory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16290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 stores data in contiguous memory blocks for efficient storage and access.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131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70671"/>
            <a:ext cx="3428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Functionality: Broad Range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includes mathematical, statistical, and linear algebra functions.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70595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748463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705957"/>
            <a:ext cx="4273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Broadcasting: Enables Operations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9637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Broadcasting allows operations on arrays of different shapes.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Financial Modeling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270522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76558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5256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56817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Algorithmic Trading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9877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 enables high-speed calculations for trade execution.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1" name="Shape 7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10194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452151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supports portfolio analysis and Monte Carlo simulations.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83311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CBC5B8"/>
          </a:solidFill>
          <a:ln/>
        </p:spPr>
      </p:sp>
      <p:sp>
        <p:nvSpPr>
          <p:cNvPr id="16" name="Shape 11"/>
          <p:cNvSpPr/>
          <p:nvPr/>
        </p:nvSpPr>
        <p:spPr>
          <a:xfrm>
            <a:off x="6280190" y="55931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635704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Option Pricing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605528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Example: Black-Scholes model using NumPy with real-time stock prices.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3249" y="1059367"/>
            <a:ext cx="6980594" cy="206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Image and Signal 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Medical Imaging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 facilitates analyzing MRI and CT scans using array operations, enhancing diagnostic accuracy.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Audio 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FFT (Fast Fourier Transform) for real-time audio analysis and synthesis.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Example: Noise reduction in audio signals using NumPy for clearer sound.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Weather Forecasting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28897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515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00620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 handles vast datasets from sensors and satellites efficiently.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Mathematical Models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Linear algebra for solving complex weather equations.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Visualizing temperature distribution and weather patterns dynamically.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0604" y="1208844"/>
            <a:ext cx="5443776" cy="1306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Generative Art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Arrays as Canvases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NumPy arrays as canvases for visual art, creating intricate designs.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3063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Mathematical Functions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Apply math functions to create patterns and textures for visual effect.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Fractal Generation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Generate fractal art using NumPy arrays with Matplotlib and Pillow.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180"/>
            <a:ext cx="6647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NumPy vs. Other Libraries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120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30374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4474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Library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44744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4474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Features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295406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09776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09776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 Layer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09776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Arrays, math functions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3967282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11099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SciPy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110990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Scientific Computing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11099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algorithms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980503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12421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Pandas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12421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Analysis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124212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structures, analysis tools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280190" y="62564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NumPy serves as the foundational layer for SciPy and Pandas. It enables efficient array creation and matrix multiplication.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7571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3951" y="1125260"/>
            <a:ext cx="721626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Code Examples and Best Practices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8297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8829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Array Creation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373398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 to create arrays efficiently.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63114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Indexing and Slicing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53533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Master indexing and slicing techniques.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043249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043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Broadcasting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53366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 how to use broadcasting effectively.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785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Efficient coding practices are crucial for real-time applications. Optimize NumPy code for maximum speed.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</TotalTime>
  <Words>484</Words>
  <Application>Microsoft Office PowerPoint</Application>
  <PresentationFormat>Custom</PresentationFormat>
  <Paragraphs>94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24</cp:revision>
  <dcterms:created xsi:type="dcterms:W3CDTF">2025-04-14T15:58:19Z</dcterms:created>
  <dcterms:modified xsi:type="dcterms:W3CDTF">2025-04-17T12:34:14Z</dcterms:modified>
</cp:coreProperties>
</file>